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9" r:id="rId2"/>
    <p:sldId id="258" r:id="rId3"/>
    <p:sldId id="257" r:id="rId4"/>
    <p:sldId id="256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02E"/>
    <a:srgbClr val="30B401"/>
    <a:srgbClr val="FFCB00"/>
    <a:srgbClr val="1B52ED"/>
    <a:srgbClr val="43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0135"/>
  </p:normalViewPr>
  <p:slideViewPr>
    <p:cSldViewPr snapToGrid="0" snapToObjects="1">
      <p:cViewPr>
        <p:scale>
          <a:sx n="118" d="100"/>
          <a:sy n="118" d="100"/>
        </p:scale>
        <p:origin x="97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43C5D-173E-344B-89C3-5A283D0BF480}" type="datetimeFigureOut">
              <a:rPr kumimoji="1" lang="ko-KR" altLang="en-US" smtClean="0"/>
              <a:t>2021. 4. 3.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54F47-52D0-034A-9F83-C4A986CA868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9639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luchox23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pu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54F47-52D0-034A-9F83-C4A986CA868C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642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54F47-52D0-034A-9F83-C4A986CA868C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9551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번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54F47-52D0-034A-9F83-C4A986CA868C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2138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/>
              <a:t>Photo by </a:t>
            </a:r>
            <a:r>
              <a:rPr lang="en" altLang="ko-KR" dirty="0">
                <a:hlinkClick r:id="rId3"/>
              </a:rPr>
              <a:t>Luis Gonzalez</a:t>
            </a:r>
            <a:r>
              <a:rPr lang="en" altLang="ko-KR" dirty="0"/>
              <a:t> on </a:t>
            </a:r>
            <a:r>
              <a:rPr lang="en" altLang="ko-KR" dirty="0">
                <a:hlinkClick r:id="rId4"/>
              </a:rPr>
              <a:t>Unsplash</a:t>
            </a:r>
            <a:r>
              <a:rPr lang="en" altLang="ko-KR" dirty="0"/>
              <a:t>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54F47-52D0-034A-9F83-C4A986CA868C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6107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7624E-83B8-DD4D-BF03-4FA5E2DA4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3FEE54-1EA2-764E-9B0C-4F21DF35F3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485062-5462-1441-940B-6382DA1D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B5B5-C5C9-7F4A-ADB7-C7E11119EAEF}" type="datetimeFigureOut">
              <a:rPr kumimoji="1" lang="ko-KR" altLang="en-US" smtClean="0"/>
              <a:t>2021. 4. 3.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E51C22-6BE6-364A-B45D-50FEC0DFE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F5067D-6A11-384B-BC3F-43F5AD7F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EBEA-ACFB-654A-A70B-E69D4B48117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3816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739BD-76F3-8747-A454-FA01DE8DB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34169E-99AC-B84D-8745-52B02EDF4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148372-51E4-0F41-965A-A774F7268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B5B5-C5C9-7F4A-ADB7-C7E11119EAEF}" type="datetimeFigureOut">
              <a:rPr kumimoji="1" lang="ko-KR" altLang="en-US" smtClean="0"/>
              <a:t>2021. 4. 3.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04581B-A52B-534F-B84C-1E9EA7854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90106B-5378-AC4F-B598-28291358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EBEA-ACFB-654A-A70B-E69D4B48117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1901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C06F47-A252-624C-9084-54D42729A1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274A2A-5957-2849-AC4A-2CEB5B00D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E87509-ECB0-724E-BCB8-01A35AB84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B5B5-C5C9-7F4A-ADB7-C7E11119EAEF}" type="datetimeFigureOut">
              <a:rPr kumimoji="1" lang="ko-KR" altLang="en-US" smtClean="0"/>
              <a:t>2021. 4. 3.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906DCD-0F50-F84A-AE16-C2767770B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5C0846-457F-144D-826B-21C7805F4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EBEA-ACFB-654A-A70B-E69D4B48117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6123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7673E-9BA5-A14D-A589-9AACBA95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95E9B7-6976-0C47-A559-CC9C8DF94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FEB8BE-2622-6241-8557-5EB6DEF2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B5B5-C5C9-7F4A-ADB7-C7E11119EAEF}" type="datetimeFigureOut">
              <a:rPr kumimoji="1" lang="ko-KR" altLang="en-US" smtClean="0"/>
              <a:t>2021. 4. 3.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69AB44-A70E-0147-A0EC-028E9E921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F8FC9B-DDC5-1A48-BA47-AA31B8DF5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EBEA-ACFB-654A-A70B-E69D4B48117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0605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E880E-C814-7648-8876-F1B877DE6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C9BD13-2354-C44C-A597-296C610BE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B62BF-3C64-214A-A4F6-AB87FA63E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B5B5-C5C9-7F4A-ADB7-C7E11119EAEF}" type="datetimeFigureOut">
              <a:rPr kumimoji="1" lang="ko-KR" altLang="en-US" smtClean="0"/>
              <a:t>2021. 4. 3.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DC361E-3DB8-9444-BAF6-EEF5607A0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6BC577-B489-C044-84B4-93B2B3F78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EBEA-ACFB-654A-A70B-E69D4B48117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876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A50D2-516A-FF4E-9DCB-F90DFADE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D7333F-64E3-2045-97AD-7B8DC9A8C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5222C3-D03F-4D4A-A52A-B0CDC6508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DF6DBA-2EB3-F04C-8223-9F0EA1CA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B5B5-C5C9-7F4A-ADB7-C7E11119EAEF}" type="datetimeFigureOut">
              <a:rPr kumimoji="1" lang="ko-KR" altLang="en-US" smtClean="0"/>
              <a:t>2021. 4. 3.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5B0CDC-8341-404B-833A-BA1D84467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7FC8FF-4748-B448-98B7-D1BFBB5B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EBEA-ACFB-654A-A70B-E69D4B48117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2058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6CA26-0922-0049-AAD0-5A22F4F6C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4D6F25-372F-0B43-82D4-3980FC38C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3DE6FA-4A75-A346-8632-87D26929A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B8F52B-9022-E647-B9EA-439AEF70CC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EBCBEC-18BF-1B41-9EC6-D84C548B44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A11063-7250-D148-875F-4D782A45E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B5B5-C5C9-7F4A-ADB7-C7E11119EAEF}" type="datetimeFigureOut">
              <a:rPr kumimoji="1" lang="ko-KR" altLang="en-US" smtClean="0"/>
              <a:t>2021. 4. 3.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CB45B6-BD76-6648-9EBA-581DDFCF0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256E6B-DEB3-2544-ACD2-2511CF3FF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EBEA-ACFB-654A-A70B-E69D4B48117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5003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BC20BE-0147-AB4C-9309-4FE1E1D9D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2EA8F3-5935-1A4D-8CCC-AA4B67EF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B5B5-C5C9-7F4A-ADB7-C7E11119EAEF}" type="datetimeFigureOut">
              <a:rPr kumimoji="1" lang="ko-KR" altLang="en-US" smtClean="0"/>
              <a:t>2021. 4. 3.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80F1CE-0D36-0042-B27E-30E179858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087DFA-AF32-A342-922F-BF6AE87EC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EBEA-ACFB-654A-A70B-E69D4B48117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0531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85F90D-D8A9-6447-A421-C11CE8DE2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B5B5-C5C9-7F4A-ADB7-C7E11119EAEF}" type="datetimeFigureOut">
              <a:rPr kumimoji="1" lang="ko-KR" altLang="en-US" smtClean="0"/>
              <a:t>2021. 4. 3.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62B0404-A03B-4945-B65E-17CD8655A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6C90C3-1F85-0641-8DC7-9BC86C091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EBEA-ACFB-654A-A70B-E69D4B48117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481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EDFE1-749C-DF49-BC76-A9315634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C7B5C2-4EC4-8748-B3D7-802FBF647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475843-795C-D648-B395-F7C4FF887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DD7BF9-FD55-034C-9488-26A33AE1B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B5B5-C5C9-7F4A-ADB7-C7E11119EAEF}" type="datetimeFigureOut">
              <a:rPr kumimoji="1" lang="ko-KR" altLang="en-US" smtClean="0"/>
              <a:t>2021. 4. 3.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422806-6C3B-FA40-83E9-F8D85E2E0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C4911-380B-1E4D-9616-1DC2D59A3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EBEA-ACFB-654A-A70B-E69D4B48117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7334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0F32A-A063-E54C-8FAA-C992760E0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7300E8-EBDA-EB42-AFBD-D2F60B5878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C05C28-9419-A74B-867D-1D3FB0E24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1A4B8-CE7B-3A45-9449-A3CC6FCD7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B5B5-C5C9-7F4A-ADB7-C7E11119EAEF}" type="datetimeFigureOut">
              <a:rPr kumimoji="1" lang="ko-KR" altLang="en-US" smtClean="0"/>
              <a:t>2021. 4. 3.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C9CC9A-1C24-7447-AF43-BD6C9085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93B3D-F2A5-D847-A7B0-7B4FC39B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EBEA-ACFB-654A-A70B-E69D4B48117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8995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20C882-FADB-994D-A0DE-88494AF6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DD1251-84EF-B841-AAF1-B75F3F420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A515C7-46AE-1A44-A3A3-58551B1F4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6B5B5-C5C9-7F4A-ADB7-C7E11119EAEF}" type="datetimeFigureOut">
              <a:rPr kumimoji="1" lang="ko-KR" altLang="en-US" smtClean="0"/>
              <a:t>2021. 4. 3.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0505CC-4086-564A-B27D-332C521C40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44F565-A431-1E43-9394-C52BD754E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3EBEA-ACFB-654A-A70B-E69D4B48117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8828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눈, 산, 하늘, 실외이(가) 표시된 사진&#10;&#10;자동 생성된 설명">
            <a:extLst>
              <a:ext uri="{FF2B5EF4-FFF2-40B4-BE49-F238E27FC236}">
                <a16:creationId xmlns:a16="http://schemas.microsoft.com/office/drawing/2014/main" id="{31A1A866-2A78-7040-A0D8-A0F06FCC3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123" y="-131717"/>
            <a:ext cx="10749334" cy="7121434"/>
          </a:xfrm>
          <a:prstGeom prst="rect">
            <a:avLst/>
          </a:prstGeom>
        </p:spPr>
      </p:pic>
      <p:pic>
        <p:nvPicPr>
          <p:cNvPr id="3" name="그림 2" descr="눈, 산, 하늘, 실외이(가) 표시된 사진&#10;&#10;자동 생성된 설명">
            <a:extLst>
              <a:ext uri="{FF2B5EF4-FFF2-40B4-BE49-F238E27FC236}">
                <a16:creationId xmlns:a16="http://schemas.microsoft.com/office/drawing/2014/main" id="{C7D31E02-BC78-204E-9322-6BE57DE68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610" y="-7130143"/>
            <a:ext cx="10351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99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E6A80B8-F04A-A94C-8DF7-2550C03EFD36}"/>
              </a:ext>
            </a:extLst>
          </p:cNvPr>
          <p:cNvCxnSpPr>
            <a:cxnSpLocks/>
          </p:cNvCxnSpPr>
          <p:nvPr/>
        </p:nvCxnSpPr>
        <p:spPr>
          <a:xfrm>
            <a:off x="4017363" y="2127059"/>
            <a:ext cx="1111702" cy="820067"/>
          </a:xfrm>
          <a:prstGeom prst="line">
            <a:avLst/>
          </a:prstGeom>
          <a:ln w="38100">
            <a:solidFill>
              <a:srgbClr val="FFA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6CC1F7-4C12-6140-B6FA-D490CB3B7B13}"/>
              </a:ext>
            </a:extLst>
          </p:cNvPr>
          <p:cNvSpPr/>
          <p:nvPr/>
        </p:nvSpPr>
        <p:spPr>
          <a:xfrm>
            <a:off x="4428392" y="2079418"/>
            <a:ext cx="14013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Sub Thread</a:t>
            </a:r>
            <a:r>
              <a:rPr lang="ko-KR" altLang="en-US" sz="16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6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</a:t>
            </a:r>
            <a:endParaRPr lang="ko-KR" altLang="en-US" sz="1600" dirty="0">
              <a:solidFill>
                <a:srgbClr val="FFA02E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C9393C01-0579-6042-BAD0-C3C4D5B34C0A}"/>
              </a:ext>
            </a:extLst>
          </p:cNvPr>
          <p:cNvCxnSpPr>
            <a:cxnSpLocks/>
          </p:cNvCxnSpPr>
          <p:nvPr/>
        </p:nvCxnSpPr>
        <p:spPr>
          <a:xfrm>
            <a:off x="3884842" y="571688"/>
            <a:ext cx="0" cy="4174483"/>
          </a:xfrm>
          <a:prstGeom prst="line">
            <a:avLst/>
          </a:prstGeom>
          <a:ln w="38100">
            <a:solidFill>
              <a:srgbClr val="432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F5665E-F6C9-F141-99ED-79C692F098FA}"/>
              </a:ext>
            </a:extLst>
          </p:cNvPr>
          <p:cNvSpPr/>
          <p:nvPr/>
        </p:nvSpPr>
        <p:spPr>
          <a:xfrm>
            <a:off x="1488833" y="1092996"/>
            <a:ext cx="2347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[Main-Thread] </a:t>
            </a:r>
            <a:r>
              <a:rPr lang="ko-KR" altLang="en-US" sz="1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쓰레드</a:t>
            </a:r>
            <a:r>
              <a:rPr lang="ko-KR" altLang="en-US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 시작 전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6691BAF-AB12-1B4A-B79F-C42490B97360}"/>
              </a:ext>
            </a:extLst>
          </p:cNvPr>
          <p:cNvSpPr/>
          <p:nvPr/>
        </p:nvSpPr>
        <p:spPr>
          <a:xfrm>
            <a:off x="3752320" y="1983652"/>
            <a:ext cx="265043" cy="265043"/>
          </a:xfrm>
          <a:prstGeom prst="ellipse">
            <a:avLst/>
          </a:prstGeom>
          <a:solidFill>
            <a:srgbClr val="FFA02E"/>
          </a:solidFill>
          <a:ln w="25400">
            <a:solidFill>
              <a:srgbClr val="432E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165037-CF83-3F45-BC73-E3359EFB4856}"/>
              </a:ext>
            </a:extLst>
          </p:cNvPr>
          <p:cNvSpPr/>
          <p:nvPr/>
        </p:nvSpPr>
        <p:spPr>
          <a:xfrm>
            <a:off x="3108554" y="188336"/>
            <a:ext cx="12875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Main Thread</a:t>
            </a:r>
            <a:endParaRPr lang="ko-KR" altLang="en-US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F68F24FB-36AF-6444-859A-6F409C8ADDC1}"/>
              </a:ext>
            </a:extLst>
          </p:cNvPr>
          <p:cNvCxnSpPr>
            <a:cxnSpLocks/>
          </p:cNvCxnSpPr>
          <p:nvPr/>
        </p:nvCxnSpPr>
        <p:spPr>
          <a:xfrm>
            <a:off x="5118179" y="2920996"/>
            <a:ext cx="10886" cy="2591807"/>
          </a:xfrm>
          <a:prstGeom prst="line">
            <a:avLst/>
          </a:prstGeom>
          <a:ln w="38100">
            <a:solidFill>
              <a:srgbClr val="FFA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2100C0-6728-AB47-B1D9-0479C6619D64}"/>
              </a:ext>
            </a:extLst>
          </p:cNvPr>
          <p:cNvSpPr/>
          <p:nvPr/>
        </p:nvSpPr>
        <p:spPr>
          <a:xfrm>
            <a:off x="2739674" y="1957782"/>
            <a:ext cx="901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a.start</a:t>
            </a:r>
            <a:r>
              <a:rPr lang="en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()</a:t>
            </a:r>
            <a:endParaRPr lang="ko-KR" altLang="en-US" sz="1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307A4F-0E60-1845-B4B0-C6FA1E64151D}"/>
              </a:ext>
            </a:extLst>
          </p:cNvPr>
          <p:cNvSpPr/>
          <p:nvPr/>
        </p:nvSpPr>
        <p:spPr>
          <a:xfrm>
            <a:off x="886368" y="4188873"/>
            <a:ext cx="2932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[Main-Thread] </a:t>
            </a:r>
            <a:r>
              <a:rPr lang="ko-KR" altLang="en-US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프로그램을 종료합니다</a:t>
            </a:r>
            <a:r>
              <a:rPr lang="en-US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R" altLang="en-US" sz="1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04843-B5E4-2149-B343-60687406F4FB}"/>
              </a:ext>
            </a:extLst>
          </p:cNvPr>
          <p:cNvSpPr/>
          <p:nvPr/>
        </p:nvSpPr>
        <p:spPr>
          <a:xfrm>
            <a:off x="5129065" y="3076547"/>
            <a:ext cx="2313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[Sub-Thread] A: </a:t>
            </a:r>
            <a:r>
              <a:rPr lang="ko-KR" altLang="en-US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시작합니다</a:t>
            </a:r>
            <a:r>
              <a:rPr lang="en-US" altLang="ko-KR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R" altLang="en-US" sz="1400" dirty="0">
              <a:solidFill>
                <a:srgbClr val="FFA02E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955BD7-A733-9E4F-9043-D1D2E09CB86F}"/>
              </a:ext>
            </a:extLst>
          </p:cNvPr>
          <p:cNvSpPr/>
          <p:nvPr/>
        </p:nvSpPr>
        <p:spPr>
          <a:xfrm>
            <a:off x="5155981" y="5103852"/>
            <a:ext cx="23150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[Sub-Thread] A</a:t>
            </a:r>
            <a:r>
              <a:rPr lang="en-US" altLang="ko-KR" sz="140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lang="en" altLang="ko-KR" sz="140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종료합니다</a:t>
            </a:r>
            <a:r>
              <a:rPr lang="en-US" altLang="ko-KR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R" altLang="en-US" sz="1400" dirty="0">
              <a:solidFill>
                <a:srgbClr val="FFA02E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08EFC5-C084-464A-98FE-22A1362C58FC}"/>
              </a:ext>
            </a:extLst>
          </p:cNvPr>
          <p:cNvSpPr/>
          <p:nvPr/>
        </p:nvSpPr>
        <p:spPr>
          <a:xfrm>
            <a:off x="5155981" y="4241394"/>
            <a:ext cx="798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sleep(3)</a:t>
            </a:r>
            <a:endParaRPr lang="ko-KR" altLang="en-US" sz="1400" dirty="0">
              <a:solidFill>
                <a:srgbClr val="FFA02E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9656C8-71BF-4C42-9B96-8B0C32D65695}"/>
              </a:ext>
            </a:extLst>
          </p:cNvPr>
          <p:cNvSpPr/>
          <p:nvPr/>
        </p:nvSpPr>
        <p:spPr>
          <a:xfrm>
            <a:off x="672185" y="3215434"/>
            <a:ext cx="31101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[Main-Thread] </a:t>
            </a:r>
            <a:r>
              <a:rPr lang="ko-KR" altLang="en-US" sz="1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쓰레드</a:t>
            </a:r>
            <a:r>
              <a:rPr lang="ko-KR" altLang="en-US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 종료를 기다립니다</a:t>
            </a:r>
            <a:r>
              <a:rPr lang="en-US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R" altLang="en-US" sz="1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931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3DCC877-4BE7-8A49-A83D-8C4301CAE70C}"/>
              </a:ext>
            </a:extLst>
          </p:cNvPr>
          <p:cNvCxnSpPr>
            <a:cxnSpLocks/>
          </p:cNvCxnSpPr>
          <p:nvPr/>
        </p:nvCxnSpPr>
        <p:spPr>
          <a:xfrm>
            <a:off x="5214791" y="2420973"/>
            <a:ext cx="1111702" cy="820067"/>
          </a:xfrm>
          <a:prstGeom prst="line">
            <a:avLst/>
          </a:prstGeom>
          <a:ln w="38100">
            <a:solidFill>
              <a:srgbClr val="FFA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E06C04E-1B13-C544-84C0-48DA098D2107}"/>
              </a:ext>
            </a:extLst>
          </p:cNvPr>
          <p:cNvCxnSpPr>
            <a:cxnSpLocks/>
          </p:cNvCxnSpPr>
          <p:nvPr/>
        </p:nvCxnSpPr>
        <p:spPr>
          <a:xfrm>
            <a:off x="5082270" y="865602"/>
            <a:ext cx="0" cy="5339256"/>
          </a:xfrm>
          <a:prstGeom prst="line">
            <a:avLst/>
          </a:prstGeom>
          <a:ln w="38100">
            <a:solidFill>
              <a:srgbClr val="432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3FB472-B2E3-0C4F-BE1B-AA7A8D305041}"/>
              </a:ext>
            </a:extLst>
          </p:cNvPr>
          <p:cNvSpPr/>
          <p:nvPr/>
        </p:nvSpPr>
        <p:spPr>
          <a:xfrm>
            <a:off x="2686261" y="1386910"/>
            <a:ext cx="2347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[Main-Thread] </a:t>
            </a:r>
            <a:r>
              <a:rPr lang="ko-KR" altLang="en-US" sz="1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쓰레드</a:t>
            </a:r>
            <a:r>
              <a:rPr lang="ko-KR" altLang="en-US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 시작 전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F502B67-03A6-7340-921B-08471C3F7D6C}"/>
              </a:ext>
            </a:extLst>
          </p:cNvPr>
          <p:cNvSpPr/>
          <p:nvPr/>
        </p:nvSpPr>
        <p:spPr>
          <a:xfrm>
            <a:off x="4949748" y="2277566"/>
            <a:ext cx="265043" cy="265043"/>
          </a:xfrm>
          <a:prstGeom prst="ellipse">
            <a:avLst/>
          </a:prstGeom>
          <a:solidFill>
            <a:srgbClr val="FFA02E"/>
          </a:solidFill>
          <a:ln w="25400">
            <a:solidFill>
              <a:srgbClr val="432E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B05EC5-BC71-4C43-97AB-6B06BBA82618}"/>
              </a:ext>
            </a:extLst>
          </p:cNvPr>
          <p:cNvSpPr/>
          <p:nvPr/>
        </p:nvSpPr>
        <p:spPr>
          <a:xfrm>
            <a:off x="-1354016" y="1542473"/>
            <a:ext cx="949569" cy="949569"/>
          </a:xfrm>
          <a:prstGeom prst="rect">
            <a:avLst/>
          </a:prstGeom>
          <a:solidFill>
            <a:srgbClr val="43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512965-73C8-734B-AD6A-E23111F09D5E}"/>
              </a:ext>
            </a:extLst>
          </p:cNvPr>
          <p:cNvSpPr/>
          <p:nvPr/>
        </p:nvSpPr>
        <p:spPr>
          <a:xfrm>
            <a:off x="-1354017" y="2492042"/>
            <a:ext cx="949569" cy="949569"/>
          </a:xfrm>
          <a:prstGeom prst="rect">
            <a:avLst/>
          </a:prstGeom>
          <a:solidFill>
            <a:srgbClr val="FFA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363A3D-2FD3-B044-B77E-B997AD061A69}"/>
              </a:ext>
            </a:extLst>
          </p:cNvPr>
          <p:cNvSpPr/>
          <p:nvPr/>
        </p:nvSpPr>
        <p:spPr>
          <a:xfrm>
            <a:off x="-1354017" y="3441611"/>
            <a:ext cx="949569" cy="949569"/>
          </a:xfrm>
          <a:prstGeom prst="rect">
            <a:avLst/>
          </a:prstGeom>
          <a:solidFill>
            <a:srgbClr val="FF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CE4ED9-A902-8441-8620-6E434765B043}"/>
              </a:ext>
            </a:extLst>
          </p:cNvPr>
          <p:cNvSpPr/>
          <p:nvPr/>
        </p:nvSpPr>
        <p:spPr>
          <a:xfrm>
            <a:off x="4305982" y="482250"/>
            <a:ext cx="12875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Main Thread</a:t>
            </a:r>
            <a:endParaRPr lang="ko-KR" altLang="en-US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DC140B8D-8D25-2645-AA53-8B4CC803EF09}"/>
              </a:ext>
            </a:extLst>
          </p:cNvPr>
          <p:cNvCxnSpPr>
            <a:cxnSpLocks/>
          </p:cNvCxnSpPr>
          <p:nvPr/>
        </p:nvCxnSpPr>
        <p:spPr>
          <a:xfrm>
            <a:off x="6315607" y="3214910"/>
            <a:ext cx="0" cy="1651005"/>
          </a:xfrm>
          <a:prstGeom prst="line">
            <a:avLst/>
          </a:prstGeom>
          <a:ln w="38100">
            <a:solidFill>
              <a:srgbClr val="FFA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E5F266-34CF-3A4C-B1C1-EBD6682BAD83}"/>
              </a:ext>
            </a:extLst>
          </p:cNvPr>
          <p:cNvSpPr/>
          <p:nvPr/>
        </p:nvSpPr>
        <p:spPr>
          <a:xfrm>
            <a:off x="3937102" y="2251696"/>
            <a:ext cx="10086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a.start</a:t>
            </a:r>
            <a:r>
              <a:rPr lang="en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()</a:t>
            </a:r>
            <a:endParaRPr lang="ko-KR" altLang="en-US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7E97A8-DFD2-EB45-92D8-795A1F67CDFD}"/>
              </a:ext>
            </a:extLst>
          </p:cNvPr>
          <p:cNvSpPr/>
          <p:nvPr/>
        </p:nvSpPr>
        <p:spPr>
          <a:xfrm>
            <a:off x="5877094" y="2590505"/>
            <a:ext cx="12073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Sub Thread</a:t>
            </a:r>
            <a:endParaRPr lang="ko-KR" altLang="en-US" sz="1600" dirty="0">
              <a:solidFill>
                <a:srgbClr val="FFA02E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604661-03DA-1E4B-AB9D-697D7B167C1A}"/>
              </a:ext>
            </a:extLst>
          </p:cNvPr>
          <p:cNvSpPr/>
          <p:nvPr/>
        </p:nvSpPr>
        <p:spPr>
          <a:xfrm>
            <a:off x="2101165" y="5806717"/>
            <a:ext cx="2932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[Main-Thread] </a:t>
            </a:r>
            <a:r>
              <a:rPr lang="ko-KR" altLang="en-US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프로그램을 종료합니다</a:t>
            </a:r>
            <a:r>
              <a:rPr lang="en-US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R" altLang="en-US" sz="1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C8C20A-9BA1-B543-A475-BAE173A971F2}"/>
              </a:ext>
            </a:extLst>
          </p:cNvPr>
          <p:cNvSpPr/>
          <p:nvPr/>
        </p:nvSpPr>
        <p:spPr>
          <a:xfrm>
            <a:off x="6326493" y="3370461"/>
            <a:ext cx="2313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[Sub-Thread] A: </a:t>
            </a:r>
            <a:r>
              <a:rPr lang="ko-KR" altLang="en-US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시작합니다</a:t>
            </a:r>
            <a:r>
              <a:rPr lang="en-US" altLang="ko-KR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R" altLang="en-US" sz="1400" dirty="0">
              <a:solidFill>
                <a:srgbClr val="FFA02E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556DAF-8660-DD4D-83C7-8E67730840CD}"/>
              </a:ext>
            </a:extLst>
          </p:cNvPr>
          <p:cNvSpPr/>
          <p:nvPr/>
        </p:nvSpPr>
        <p:spPr>
          <a:xfrm>
            <a:off x="6315607" y="4472481"/>
            <a:ext cx="24128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[Sub-Thread] A F </a:t>
            </a:r>
            <a:r>
              <a:rPr lang="ko-KR" altLang="en-US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종료합니다</a:t>
            </a:r>
            <a:r>
              <a:rPr lang="en-US" altLang="ko-KR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R" altLang="en-US" sz="1400" dirty="0">
              <a:solidFill>
                <a:srgbClr val="FFA02E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E5A5F1-7D20-AA41-9CB3-8E0006B95918}"/>
              </a:ext>
            </a:extLst>
          </p:cNvPr>
          <p:cNvSpPr/>
          <p:nvPr/>
        </p:nvSpPr>
        <p:spPr>
          <a:xfrm>
            <a:off x="6326493" y="3878853"/>
            <a:ext cx="798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sleep(3)</a:t>
            </a:r>
            <a:endParaRPr lang="ko-KR" altLang="en-US" sz="1400" dirty="0">
              <a:solidFill>
                <a:srgbClr val="FFA02E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1EE384-5893-4E40-BFB7-4EF847088260}"/>
              </a:ext>
            </a:extLst>
          </p:cNvPr>
          <p:cNvSpPr/>
          <p:nvPr/>
        </p:nvSpPr>
        <p:spPr>
          <a:xfrm>
            <a:off x="1879254" y="3106651"/>
            <a:ext cx="31101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[Main-Thread] </a:t>
            </a:r>
            <a:r>
              <a:rPr lang="ko-KR" altLang="en-US" sz="1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쓰레드</a:t>
            </a:r>
            <a:r>
              <a:rPr lang="ko-KR" altLang="en-US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 종료를 기다립니다</a:t>
            </a:r>
            <a:r>
              <a:rPr lang="en-US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R" altLang="en-US" sz="1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F4C2A7-D52F-AD46-8841-8096DD5BBE5C}"/>
              </a:ext>
            </a:extLst>
          </p:cNvPr>
          <p:cNvSpPr/>
          <p:nvPr/>
        </p:nvSpPr>
        <p:spPr>
          <a:xfrm>
            <a:off x="4088423" y="5000425"/>
            <a:ext cx="82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6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a.join</a:t>
            </a:r>
            <a:r>
              <a:rPr lang="en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()</a:t>
            </a:r>
            <a:endParaRPr lang="ko-KR" altLang="en-US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7262F93-D4C3-EA47-A0F6-2D4D2209519F}"/>
              </a:ext>
            </a:extLst>
          </p:cNvPr>
          <p:cNvCxnSpPr>
            <a:cxnSpLocks/>
          </p:cNvCxnSpPr>
          <p:nvPr/>
        </p:nvCxnSpPr>
        <p:spPr>
          <a:xfrm flipV="1">
            <a:off x="5048549" y="4841209"/>
            <a:ext cx="1267058" cy="348477"/>
          </a:xfrm>
          <a:prstGeom prst="line">
            <a:avLst/>
          </a:prstGeom>
          <a:ln w="38100">
            <a:solidFill>
              <a:srgbClr val="FFA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7D864815-23AD-9B43-8DDE-5309192139C9}"/>
              </a:ext>
            </a:extLst>
          </p:cNvPr>
          <p:cNvSpPr/>
          <p:nvPr/>
        </p:nvSpPr>
        <p:spPr>
          <a:xfrm>
            <a:off x="4984832" y="5043050"/>
            <a:ext cx="265043" cy="265043"/>
          </a:xfrm>
          <a:prstGeom prst="ellipse">
            <a:avLst/>
          </a:prstGeom>
          <a:solidFill>
            <a:srgbClr val="FFA02E"/>
          </a:solidFill>
          <a:ln w="25400">
            <a:solidFill>
              <a:srgbClr val="432E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5359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DE75304-F5C8-494F-B8BD-8350A5B63293}"/>
              </a:ext>
            </a:extLst>
          </p:cNvPr>
          <p:cNvCxnSpPr>
            <a:cxnSpLocks/>
          </p:cNvCxnSpPr>
          <p:nvPr/>
        </p:nvCxnSpPr>
        <p:spPr>
          <a:xfrm>
            <a:off x="5082270" y="1170401"/>
            <a:ext cx="0" cy="4427492"/>
          </a:xfrm>
          <a:prstGeom prst="line">
            <a:avLst/>
          </a:prstGeom>
          <a:ln w="38100">
            <a:solidFill>
              <a:srgbClr val="432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A6A8A6-DDC1-224D-BA7B-625C946ECD99}"/>
              </a:ext>
            </a:extLst>
          </p:cNvPr>
          <p:cNvSpPr/>
          <p:nvPr/>
        </p:nvSpPr>
        <p:spPr>
          <a:xfrm>
            <a:off x="2686261" y="1691709"/>
            <a:ext cx="2347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[Main-Thread] </a:t>
            </a:r>
            <a:r>
              <a:rPr lang="ko-KR" altLang="en-US" sz="1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쓰레드</a:t>
            </a:r>
            <a:r>
              <a:rPr lang="ko-KR" altLang="en-US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 시작 전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BD8FA63-AD00-5048-ABB4-B676C1669E4B}"/>
              </a:ext>
            </a:extLst>
          </p:cNvPr>
          <p:cNvSpPr/>
          <p:nvPr/>
        </p:nvSpPr>
        <p:spPr>
          <a:xfrm>
            <a:off x="4949748" y="2582365"/>
            <a:ext cx="265043" cy="265043"/>
          </a:xfrm>
          <a:prstGeom prst="ellipse">
            <a:avLst/>
          </a:prstGeom>
          <a:solidFill>
            <a:srgbClr val="FFA02E"/>
          </a:solidFill>
          <a:ln w="25400">
            <a:solidFill>
              <a:srgbClr val="432E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A02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AEBF81-A713-4144-8C50-C9C2894BE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09" y="-3783050"/>
            <a:ext cx="12192000" cy="291280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74E5F3-75BE-1A42-A8F4-48BBB02C9061}"/>
              </a:ext>
            </a:extLst>
          </p:cNvPr>
          <p:cNvSpPr/>
          <p:nvPr/>
        </p:nvSpPr>
        <p:spPr>
          <a:xfrm>
            <a:off x="-1354016" y="1542473"/>
            <a:ext cx="949569" cy="949569"/>
          </a:xfrm>
          <a:prstGeom prst="rect">
            <a:avLst/>
          </a:prstGeom>
          <a:solidFill>
            <a:srgbClr val="43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D38514-6642-2C41-AFAB-C7A1D0B6EB79}"/>
              </a:ext>
            </a:extLst>
          </p:cNvPr>
          <p:cNvSpPr/>
          <p:nvPr/>
        </p:nvSpPr>
        <p:spPr>
          <a:xfrm>
            <a:off x="-1354017" y="2492042"/>
            <a:ext cx="949569" cy="949569"/>
          </a:xfrm>
          <a:prstGeom prst="rect">
            <a:avLst/>
          </a:prstGeom>
          <a:solidFill>
            <a:srgbClr val="FFA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24DD88-2291-2348-9D6E-C9F9F1784589}"/>
              </a:ext>
            </a:extLst>
          </p:cNvPr>
          <p:cNvSpPr/>
          <p:nvPr/>
        </p:nvSpPr>
        <p:spPr>
          <a:xfrm>
            <a:off x="-1354017" y="3441611"/>
            <a:ext cx="949569" cy="949569"/>
          </a:xfrm>
          <a:prstGeom prst="rect">
            <a:avLst/>
          </a:prstGeom>
          <a:solidFill>
            <a:srgbClr val="FF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69D2F7-6CEC-DB44-A0AA-525C9B1335CF}"/>
              </a:ext>
            </a:extLst>
          </p:cNvPr>
          <p:cNvSpPr/>
          <p:nvPr/>
        </p:nvSpPr>
        <p:spPr>
          <a:xfrm>
            <a:off x="4305982" y="787049"/>
            <a:ext cx="12875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BM JUA OTF" panose="02020603020101020101" pitchFamily="18" charset="-127"/>
                <a:ea typeface="BM JUA OTF" panose="02020603020101020101" pitchFamily="18" charset="-127"/>
              </a:rPr>
              <a:t>Main Thread</a:t>
            </a:r>
            <a:endParaRPr lang="ko-KR" altLang="en-US" sz="1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A3DF0F6-A429-5D4D-B0C6-1F2C275A9B37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5214791" y="2714887"/>
            <a:ext cx="2941356" cy="815182"/>
          </a:xfrm>
          <a:prstGeom prst="line">
            <a:avLst/>
          </a:prstGeom>
          <a:ln w="38100">
            <a:solidFill>
              <a:srgbClr val="FFA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C16A2D97-49AA-5C48-9AF4-4C0989EEEF09}"/>
              </a:ext>
            </a:extLst>
          </p:cNvPr>
          <p:cNvCxnSpPr>
            <a:cxnSpLocks/>
          </p:cNvCxnSpPr>
          <p:nvPr/>
        </p:nvCxnSpPr>
        <p:spPr>
          <a:xfrm>
            <a:off x="8145261" y="3503939"/>
            <a:ext cx="4973" cy="2093954"/>
          </a:xfrm>
          <a:prstGeom prst="line">
            <a:avLst/>
          </a:prstGeom>
          <a:ln w="38100">
            <a:solidFill>
              <a:srgbClr val="FFA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D466DE-4346-124A-90E1-1B2F91F4D01D}"/>
              </a:ext>
            </a:extLst>
          </p:cNvPr>
          <p:cNvSpPr/>
          <p:nvPr/>
        </p:nvSpPr>
        <p:spPr>
          <a:xfrm>
            <a:off x="4004942" y="2596369"/>
            <a:ext cx="901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a.start</a:t>
            </a:r>
            <a:r>
              <a:rPr lang="en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()</a:t>
            </a:r>
            <a:endParaRPr lang="ko-KR" altLang="en-US" sz="1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7F8A24-0A8E-264E-AAE7-FEC7462B2EE0}"/>
              </a:ext>
            </a:extLst>
          </p:cNvPr>
          <p:cNvSpPr/>
          <p:nvPr/>
        </p:nvSpPr>
        <p:spPr>
          <a:xfrm>
            <a:off x="7587994" y="3007736"/>
            <a:ext cx="14013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Sub Thread</a:t>
            </a:r>
            <a:r>
              <a:rPr lang="ko-KR" altLang="en-US" sz="16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6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</a:t>
            </a:r>
            <a:endParaRPr lang="ko-KR" altLang="en-US" sz="1600" dirty="0">
              <a:solidFill>
                <a:srgbClr val="FFA02E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072943-20BB-0041-B258-D3E7544A67D1}"/>
              </a:ext>
            </a:extLst>
          </p:cNvPr>
          <p:cNvSpPr/>
          <p:nvPr/>
        </p:nvSpPr>
        <p:spPr>
          <a:xfrm>
            <a:off x="1973938" y="5201005"/>
            <a:ext cx="2932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[Main-Thread] </a:t>
            </a:r>
            <a:r>
              <a:rPr lang="ko-KR" altLang="en-US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프로그램을 종료합니다</a:t>
            </a:r>
            <a:r>
              <a:rPr lang="en-US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R" altLang="en-US" sz="1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DA434E-91FC-9C40-8A53-0DBDEE0C824C}"/>
              </a:ext>
            </a:extLst>
          </p:cNvPr>
          <p:cNvSpPr/>
          <p:nvPr/>
        </p:nvSpPr>
        <p:spPr>
          <a:xfrm>
            <a:off x="8156147" y="3730559"/>
            <a:ext cx="2313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[Sub-Thread] A: </a:t>
            </a:r>
            <a:r>
              <a:rPr lang="ko-KR" altLang="en-US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시작합니다</a:t>
            </a:r>
            <a:r>
              <a:rPr lang="en-US" altLang="ko-KR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R" altLang="en-US" sz="1400" dirty="0">
              <a:solidFill>
                <a:srgbClr val="FFA02E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3497E85-6B8C-7A46-8ED3-C0628E188EDB}"/>
              </a:ext>
            </a:extLst>
          </p:cNvPr>
          <p:cNvSpPr/>
          <p:nvPr/>
        </p:nvSpPr>
        <p:spPr>
          <a:xfrm>
            <a:off x="8172332" y="4079389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A:0</a:t>
            </a:r>
            <a:endParaRPr lang="ko-KR" altLang="en-US" sz="1400" dirty="0">
              <a:solidFill>
                <a:srgbClr val="FFA02E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1E9E0E1-E840-804C-A882-AD2108195C22}"/>
              </a:ext>
            </a:extLst>
          </p:cNvPr>
          <p:cNvSpPr/>
          <p:nvPr/>
        </p:nvSpPr>
        <p:spPr>
          <a:xfrm>
            <a:off x="4949748" y="3233406"/>
            <a:ext cx="265043" cy="265043"/>
          </a:xfrm>
          <a:prstGeom prst="ellipse">
            <a:avLst/>
          </a:prstGeom>
          <a:solidFill>
            <a:srgbClr val="30B401"/>
          </a:solidFill>
          <a:ln w="25400">
            <a:solidFill>
              <a:srgbClr val="432E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D8894AF-05DD-E445-8F70-5C2B49398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25333" y="4365959"/>
            <a:ext cx="1031769" cy="1055764"/>
          </a:xfrm>
          <a:prstGeom prst="rect">
            <a:avLst/>
          </a:prstGeom>
        </p:spPr>
      </p:pic>
      <p:pic>
        <p:nvPicPr>
          <p:cNvPr id="37" name="그림 36" descr="광장이(가) 표시된 사진&#10;&#10;자동 생성된 설명">
            <a:extLst>
              <a:ext uri="{FF2B5EF4-FFF2-40B4-BE49-F238E27FC236}">
                <a16:creationId xmlns:a16="http://schemas.microsoft.com/office/drawing/2014/main" id="{2AD8ADEE-2F44-E242-95EE-4A9400D49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54017" y="5421723"/>
            <a:ext cx="941028" cy="843374"/>
          </a:xfrm>
          <a:prstGeom prst="rect">
            <a:avLst/>
          </a:prstGeom>
        </p:spPr>
      </p:pic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246CF204-5EBF-FD43-A643-CFC0A12D84AA}"/>
              </a:ext>
            </a:extLst>
          </p:cNvPr>
          <p:cNvCxnSpPr>
            <a:cxnSpLocks/>
          </p:cNvCxnSpPr>
          <p:nvPr/>
        </p:nvCxnSpPr>
        <p:spPr>
          <a:xfrm>
            <a:off x="5203905" y="3397319"/>
            <a:ext cx="663495" cy="183885"/>
          </a:xfrm>
          <a:prstGeom prst="line">
            <a:avLst/>
          </a:prstGeom>
          <a:ln w="38100">
            <a:solidFill>
              <a:srgbClr val="30B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C0BF1EAC-F9B2-EF4B-B12B-117FDEE5D5AA}"/>
              </a:ext>
            </a:extLst>
          </p:cNvPr>
          <p:cNvCxnSpPr>
            <a:cxnSpLocks/>
          </p:cNvCxnSpPr>
          <p:nvPr/>
        </p:nvCxnSpPr>
        <p:spPr>
          <a:xfrm>
            <a:off x="5867400" y="3581204"/>
            <a:ext cx="0" cy="2016689"/>
          </a:xfrm>
          <a:prstGeom prst="line">
            <a:avLst/>
          </a:prstGeom>
          <a:ln w="38100">
            <a:solidFill>
              <a:srgbClr val="30B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7310226-D159-8246-941F-19DB6E5A5321}"/>
              </a:ext>
            </a:extLst>
          </p:cNvPr>
          <p:cNvSpPr/>
          <p:nvPr/>
        </p:nvSpPr>
        <p:spPr>
          <a:xfrm>
            <a:off x="5553175" y="3191515"/>
            <a:ext cx="137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30B40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Sub Thread</a:t>
            </a:r>
            <a:r>
              <a:rPr lang="ko-KR" altLang="en-US" sz="1600" dirty="0">
                <a:solidFill>
                  <a:srgbClr val="30B40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600" dirty="0">
                <a:solidFill>
                  <a:srgbClr val="30B40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B</a:t>
            </a:r>
            <a:endParaRPr lang="ko-KR" altLang="en-US" sz="1600" dirty="0">
              <a:solidFill>
                <a:srgbClr val="30B40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DDE2553-2442-E945-8888-E1101BF4E6DB}"/>
              </a:ext>
            </a:extLst>
          </p:cNvPr>
          <p:cNvSpPr/>
          <p:nvPr/>
        </p:nvSpPr>
        <p:spPr>
          <a:xfrm>
            <a:off x="8222906" y="4890592"/>
            <a:ext cx="4251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FFA02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A:1</a:t>
            </a:r>
            <a:endParaRPr lang="ko-KR" altLang="en-US" sz="1400" dirty="0">
              <a:solidFill>
                <a:srgbClr val="FFA02E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1F030B0-2917-364D-B76D-D7386DA87779}"/>
              </a:ext>
            </a:extLst>
          </p:cNvPr>
          <p:cNvSpPr/>
          <p:nvPr/>
        </p:nvSpPr>
        <p:spPr>
          <a:xfrm>
            <a:off x="5867400" y="4150287"/>
            <a:ext cx="2287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30B40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[Sub-Thread] B: </a:t>
            </a:r>
            <a:r>
              <a:rPr lang="ko-KR" altLang="en-US" sz="1400" dirty="0">
                <a:solidFill>
                  <a:srgbClr val="30B40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시작합니다</a:t>
            </a:r>
            <a:r>
              <a:rPr lang="en-US" altLang="ko-KR" sz="1400" dirty="0">
                <a:solidFill>
                  <a:srgbClr val="30B40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lang="ko-KR" altLang="en-US" sz="1400" dirty="0">
              <a:solidFill>
                <a:srgbClr val="30B40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3CA31B-60CA-D845-81EE-3A967E624E1E}"/>
              </a:ext>
            </a:extLst>
          </p:cNvPr>
          <p:cNvSpPr/>
          <p:nvPr/>
        </p:nvSpPr>
        <p:spPr>
          <a:xfrm>
            <a:off x="5945045" y="4735795"/>
            <a:ext cx="4363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30B40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B:0</a:t>
            </a:r>
            <a:endParaRPr lang="ko-KR" altLang="en-US" sz="1400" dirty="0">
              <a:solidFill>
                <a:srgbClr val="30B40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24EDE7C-C026-1B48-ADD1-7D5B52244898}"/>
              </a:ext>
            </a:extLst>
          </p:cNvPr>
          <p:cNvSpPr/>
          <p:nvPr/>
        </p:nvSpPr>
        <p:spPr>
          <a:xfrm>
            <a:off x="4026441" y="3222292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b</a:t>
            </a:r>
            <a:r>
              <a:rPr lang="en" altLang="ko-KR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.start()</a:t>
            </a:r>
            <a:endParaRPr lang="ko-KR" altLang="en-US" sz="1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040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전자기기, 검은색, 하얀색이(가) 표시된 사진&#10;&#10;자동 생성된 설명">
            <a:extLst>
              <a:ext uri="{FF2B5EF4-FFF2-40B4-BE49-F238E27FC236}">
                <a16:creationId xmlns:a16="http://schemas.microsoft.com/office/drawing/2014/main" id="{D8BCB74F-3986-F741-A443-C1CFA0E75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0792EA-EE4E-014E-A76A-BE101A71E44C}"/>
              </a:ext>
            </a:extLst>
          </p:cNvPr>
          <p:cNvSpPr txBox="1"/>
          <p:nvPr/>
        </p:nvSpPr>
        <p:spPr>
          <a:xfrm>
            <a:off x="2144485" y="4549521"/>
            <a:ext cx="75710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 err="1">
                <a:solidFill>
                  <a:schemeClr val="bg1"/>
                </a:solidFill>
                <a:latin typeface="11Street Gothic-Kor Bold" panose="020B0600000101010101" pitchFamily="34" charset="-127"/>
                <a:ea typeface="11Street Gothic-Kor Bold" panose="020B0600000101010101" pitchFamily="34" charset="-127"/>
              </a:rPr>
              <a:t>파이썬</a:t>
            </a:r>
            <a:r>
              <a:rPr kumimoji="1" lang="ko-KR" altLang="en-US" sz="2400" b="1" dirty="0">
                <a:solidFill>
                  <a:schemeClr val="bg1"/>
                </a:solidFill>
                <a:latin typeface="11Street Gothic-Kor Bold" panose="020B0600000101010101" pitchFamily="34" charset="-127"/>
                <a:ea typeface="11Street Gothic-Kor Bold" panose="020B0600000101010101" pitchFamily="34" charset="-127"/>
              </a:rPr>
              <a:t> 코드로 보는</a:t>
            </a:r>
            <a:endParaRPr kumimoji="1" lang="en-US" altLang="ko-KR" sz="2400" b="1" dirty="0">
              <a:solidFill>
                <a:schemeClr val="bg1"/>
              </a:solidFill>
              <a:latin typeface="11Street Gothic-Kor Bold" panose="020B0600000101010101" pitchFamily="34" charset="-127"/>
              <a:ea typeface="11Street Gothic-Kor Bold" panose="020B0600000101010101" pitchFamily="34" charset="-127"/>
            </a:endParaRPr>
          </a:p>
          <a:p>
            <a:pPr algn="ctr"/>
            <a:r>
              <a:rPr kumimoji="1" lang="ko-KR" altLang="en-US" sz="6000" b="1" dirty="0" err="1">
                <a:solidFill>
                  <a:schemeClr val="bg1"/>
                </a:solidFill>
                <a:latin typeface="11Street Gothic-Kor Bold" panose="020B0600000101010101" pitchFamily="34" charset="-127"/>
                <a:ea typeface="11Street Gothic-Kor Bold" panose="020B0600000101010101" pitchFamily="34" charset="-127"/>
              </a:rPr>
              <a:t>멀티스레드</a:t>
            </a:r>
            <a:endParaRPr kumimoji="1" lang="en-US" altLang="ko-KR" sz="6000" b="1" dirty="0">
              <a:solidFill>
                <a:schemeClr val="bg1"/>
              </a:solidFill>
              <a:latin typeface="11Street Gothic-Kor Bold" panose="020B0600000101010101" pitchFamily="34" charset="-127"/>
              <a:ea typeface="11Street Gothic-Kor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4641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292FAE3-9EB2-884C-AE91-8582CF283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1030060"/>
            <a:ext cx="7479770" cy="479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78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8B799F-6CBE-CA4F-9C45-506F75B00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0" t="2970" r="2382" b="3982"/>
          <a:stretch/>
        </p:blipFill>
        <p:spPr>
          <a:xfrm>
            <a:off x="1872343" y="-495302"/>
            <a:ext cx="6640286" cy="4005943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A6FEB03-AA0D-754D-9361-C8AE00BF2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093026"/>
            <a:ext cx="6336331" cy="204651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FB5F916-F728-C948-92D3-28A62605C563}"/>
              </a:ext>
            </a:extLst>
          </p:cNvPr>
          <p:cNvSpPr/>
          <p:nvPr/>
        </p:nvSpPr>
        <p:spPr>
          <a:xfrm>
            <a:off x="2667000" y="5377543"/>
            <a:ext cx="5540829" cy="239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355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9289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166</Words>
  <Application>Microsoft Macintosh PowerPoint</Application>
  <PresentationFormat>와이드스크린</PresentationFormat>
  <Paragraphs>41</Paragraphs>
  <Slides>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11Street Gothic-Kor Bold</vt:lpstr>
      <vt:lpstr>맑은 고딕</vt:lpstr>
      <vt:lpstr>BM JUA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고언약(Eonyak Ko)/회원플랫폼개발팀/11ST</dc:creator>
  <cp:lastModifiedBy>고언약(Eonyak Ko)/회원플랫폼개발팀/11ST</cp:lastModifiedBy>
  <cp:revision>20</cp:revision>
  <dcterms:created xsi:type="dcterms:W3CDTF">2021-04-03T09:50:10Z</dcterms:created>
  <dcterms:modified xsi:type="dcterms:W3CDTF">2021-04-03T12:09:52Z</dcterms:modified>
</cp:coreProperties>
</file>